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E77AC4-CEF6-4531-A9E2-F0A3042CB9D0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4E5587-DB2E-41A9-A89B-880935B127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care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7086600" cy="1924051"/>
          </a:xfrm>
        </p:spPr>
        <p:txBody>
          <a:bodyPr>
            <a:normAutofit/>
          </a:bodyPr>
          <a:lstStyle/>
          <a:p>
            <a:r>
              <a:rPr lang="en-US" sz="4800" b="1" i="0" u="none" strike="noStrike" dirty="0" smtClean="0">
                <a:solidFill>
                  <a:srgbClr val="212121"/>
                </a:solidFill>
                <a:effectLst/>
                <a:latin typeface="Comic Sans MS" panose="030F0702030302020204" pitchFamily="66" charset="0"/>
              </a:rPr>
              <a:t>Health Insurance 101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434585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9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A. How do people get health insurance coverage?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Employer </a:t>
            </a:r>
            <a:r>
              <a:rPr lang="en-US" sz="3200" b="1" dirty="0" smtClean="0"/>
              <a:t>plan</a:t>
            </a:r>
          </a:p>
          <a:p>
            <a:r>
              <a:rPr lang="en-US" sz="3200" b="1" dirty="0"/>
              <a:t>2. Medicare: after retired and </a:t>
            </a:r>
            <a:r>
              <a:rPr lang="en-US" sz="3200" b="1" dirty="0" smtClean="0"/>
              <a:t>65</a:t>
            </a:r>
          </a:p>
          <a:p>
            <a:r>
              <a:rPr lang="en-US" sz="3200" b="1" dirty="0"/>
              <a:t>3. Medical: plan for low income </a:t>
            </a:r>
            <a:r>
              <a:rPr lang="en-US" sz="3200" b="1" dirty="0" smtClean="0"/>
              <a:t>families</a:t>
            </a:r>
          </a:p>
          <a:p>
            <a:r>
              <a:rPr lang="en-US" sz="3200" b="1" dirty="0"/>
              <a:t>4. Purchase it </a:t>
            </a:r>
            <a:r>
              <a:rPr lang="en-US" sz="3200" b="1" dirty="0" smtClean="0"/>
              <a:t>yourself-Affordable Care Act Exchange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389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 What </a:t>
            </a:r>
            <a:r>
              <a:rPr lang="en-US" b="1" dirty="0"/>
              <a:t>are the main points of President Obama’s Affordable Care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pre-existing conditions</a:t>
            </a:r>
          </a:p>
          <a:p>
            <a:r>
              <a:rPr lang="en-US" sz="3200" dirty="0" smtClean="0"/>
              <a:t>No life time maximums</a:t>
            </a:r>
          </a:p>
          <a:p>
            <a:r>
              <a:rPr lang="en-US" sz="3200" dirty="0" smtClean="0"/>
              <a:t>Stay on parents insurance till age 26</a:t>
            </a:r>
          </a:p>
          <a:p>
            <a:r>
              <a:rPr lang="en-US" sz="3200" dirty="0" smtClean="0"/>
              <a:t>Employer coverage—if 50 full time employees</a:t>
            </a:r>
          </a:p>
          <a:p>
            <a:r>
              <a:rPr lang="en-US" sz="3200" dirty="0" smtClean="0"/>
              <a:t>If no coverage, must cover self 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>
                <a:hlinkClick r:id="rId2"/>
              </a:rPr>
              <a:t>https://www.healthcare.gov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1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890607" cy="314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Of the choices given to you, which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health policy is most attractive to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you?  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ive 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reasons why you chose that plan over some of the others. 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fontAlgn="base"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What would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you conclude might change about your health policy choice as the years go by and you develop dependents?  (wife/husband, children)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13586</TotalTime>
  <Words>139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Health Insurance 101</vt:lpstr>
      <vt:lpstr>A. How do people get health insurance coverage? </vt:lpstr>
      <vt:lpstr>B. What are the main points of President Obama’s Affordable Care Act?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101</dc:title>
  <dc:creator>MARCIA BETTENCOURT</dc:creator>
  <cp:lastModifiedBy>MARCIA BETTENCOURT</cp:lastModifiedBy>
  <cp:revision>8</cp:revision>
  <dcterms:created xsi:type="dcterms:W3CDTF">2017-09-05T15:17:53Z</dcterms:created>
  <dcterms:modified xsi:type="dcterms:W3CDTF">2018-08-31T20:57:22Z</dcterms:modified>
</cp:coreProperties>
</file>